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2.png" ContentType="image/png"/>
  <Override PartName="/ppt/media/image11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81944574-13E3-46F4-94DA-BFDCFC764A42}" type="datetime">
              <a:rPr b="0" lang="en-US" sz="1100" spc="-1" strike="noStrike">
                <a:solidFill>
                  <a:srgbClr val="ffffff"/>
                </a:solidFill>
                <a:latin typeface="Century Gothic"/>
              </a:rPr>
              <a:t>11/20/18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B1448EC6-00EB-4C63-93E8-D9775B23518D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US" sz="2800" spc="-1" strike="noStrike"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9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5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2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PlaceHolder 3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8C144C72-15E0-405F-AC6C-8227F48B36F7}" type="datetime">
              <a:rPr b="0" lang="en-US" sz="1100" spc="-1" strike="noStrike">
                <a:solidFill>
                  <a:srgbClr val="ffffff"/>
                </a:solidFill>
                <a:latin typeface="Century Gothic"/>
              </a:rPr>
              <a:t>11/20/18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A6A742B8-9095-4AFE-ABFC-9C97D4B6D09C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1</a:t>
            </a:fld>
            <a:endParaRPr b="0" lang="en-US" sz="2800" spc="-1" strike="noStrike">
              <a:latin typeface="Times New Roman"/>
            </a:endParaRPr>
          </a:p>
        </p:txBody>
      </p:sp>
      <p:sp>
        <p:nvSpPr>
          <p:cNvPr id="56" name="PlaceHolder 6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Click to edit the title text format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7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https://www.youtube.com/watch?v=3wvTYbnXyB4" TargetMode="External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"/>
          <p:cNvPicPr/>
          <p:nvPr/>
        </p:nvPicPr>
        <p:blipFill>
          <a:blip r:embed="rId2"/>
          <a:srcRect l="0" t="15824" r="9090" b="0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95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Windows Server 2019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6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 cap="all">
                <a:solidFill>
                  <a:srgbClr val="8ad0d6"/>
                </a:solidFill>
                <a:latin typeface="Century Gothic"/>
              </a:rPr>
              <a:t>By Brian Kilburn and Aron Vyarn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97" name="CustomShape 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1097280" y="2011680"/>
            <a:ext cx="3931920" cy="30528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TextShape 2"/>
          <p:cNvSpPr txBox="1"/>
          <p:nvPr/>
        </p:nvSpPr>
        <p:spPr>
          <a:xfrm>
            <a:off x="3657600" y="640080"/>
            <a:ext cx="4937760" cy="1517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4000" spc="-1" strike="noStrike">
                <a:solidFill>
                  <a:srgbClr val="ffffff"/>
                </a:solidFill>
                <a:latin typeface="Arial"/>
              </a:rPr>
              <a:t>Hybrid Integration</a:t>
            </a:r>
            <a:endParaRPr b="0" lang="en-US" sz="4000" spc="-1" strike="noStrike">
              <a:solidFill>
                <a:srgbClr val="ffffff"/>
              </a:solidFill>
              <a:latin typeface="Arial"/>
            </a:endParaRPr>
          </a:p>
          <a:p>
            <a:endParaRPr b="0" lang="en-US" sz="4000" spc="-1" strike="noStrike">
              <a:solidFill>
                <a:srgbClr val="ffffff"/>
              </a:solidFill>
              <a:latin typeface="Arial"/>
            </a:endParaRPr>
          </a:p>
          <a:p>
            <a:endParaRPr b="0" lang="en-US" sz="4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1097280" y="2011680"/>
            <a:ext cx="3931920" cy="305280"/>
          </a:xfrm>
          <a:prstGeom prst="rect">
            <a:avLst/>
          </a:prstGeom>
          <a:noFill/>
          <a:ln>
            <a:noFill/>
          </a:ln>
        </p:spPr>
      </p:sp>
      <p:sp>
        <p:nvSpPr>
          <p:cNvPr id="101" name="TextShape 2"/>
          <p:cNvSpPr txBox="1"/>
          <p:nvPr/>
        </p:nvSpPr>
        <p:spPr>
          <a:xfrm>
            <a:off x="2834640" y="640080"/>
            <a:ext cx="7406640" cy="1041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4000" spc="-1" strike="noStrike">
                <a:solidFill>
                  <a:srgbClr val="ffffff"/>
                </a:solidFill>
                <a:latin typeface="Arial"/>
              </a:rPr>
              <a:t>Infrastructure Integration</a:t>
            </a:r>
            <a:endParaRPr b="0" lang="en-US" sz="4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396720" y="3213720"/>
            <a:ext cx="11683800" cy="57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1" lang="en-US" sz="3200" spc="-1" strike="noStrike" u="sng">
                <a:solidFill>
                  <a:srgbClr val="266662"/>
                </a:solidFill>
                <a:uFillTx/>
                <a:latin typeface="Century Gothic"/>
                <a:hlinkClick r:id="rId1"/>
              </a:rPr>
              <a:t>https://www.youtube.com/watch?v=3wvTYbnXyB4</a:t>
            </a:r>
            <a:endParaRPr b="0" lang="en-US" sz="32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45</TotalTime>
  <Application>LibreOffice/6.0.3.2$Linux_X86_64 LibreOffice_project/00m0$Build-2</Application>
  <Words>22</Words>
  <Paragraphs>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2018-11-13T04:47:34Z</dcterms:created>
  <dc:creator>Brian Kilburn</dc:creator>
  <dc:description/>
  <dc:language>en-US</dc:language>
  <cp:lastModifiedBy/>
  <dcterms:modified xsi:type="dcterms:W3CDTF">2018-11-20T08:25:38Z</dcterms:modified>
  <cp:revision>8</cp:revision>
  <dc:subject/>
  <dc:title>Windows Server 2019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</vt:i4>
  </property>
</Properties>
</file>